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2A3FD-F963-4FBD-9096-E43ADA977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25CF4D-9ABA-49C8-90D5-43DED5947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15307B-A35F-4056-A6C6-5986114E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BC077A-66E2-410D-AEF0-BDDEB0BD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1CEBB-795C-4C8E-B5E6-571EFC42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86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2055B-F80D-4DEB-88DF-20EEDC9F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852838-68BB-48DC-B7AE-C8FCCB3F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6BEB0-8AC6-4260-B039-11483932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A24B40-278E-487F-8376-A1AA0B4A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B40134-BC30-48F2-AED8-03E41C0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4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0F719D-4F48-4F6F-83D1-A6F4159B7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BCFB5A-EEF9-4E27-A887-71BE5B123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0C60F0-E877-4CBB-87E6-4C10323F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5DC18-4BC4-414C-96ED-F1101F01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51D7B-F769-4B21-9FA9-80A2E209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3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6606-741E-4820-A49B-2E2BF8AC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B4E29-B826-4C02-91D2-FD151DD3A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2B61B3-05E5-4A4D-AD3D-E23FD6BD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48244-E409-436F-9307-12C3252C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37AF7-A213-488E-925F-1C4CE00D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7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79E53-8C36-4495-9FE6-6F9A25E1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AD60D-90AF-40D0-ABB6-6E7139B04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C90E7-D351-47CB-B561-A3AD36A7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8299D-42F1-4D91-BC96-ABAD01A7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1E9FA9-0C1F-466F-A1C3-F772DFEB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76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FEBB5-0FAB-432A-A043-56FEB8EB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F5671-EA4D-4E69-85C5-E7668655F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5F52F3-15AC-478B-B707-7A3ECC5D5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C4A3F-ED14-4599-98A0-58F93531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3E65AF-7143-4E45-8232-CF1B7F86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05D191-41FB-4A39-96F4-B5426EBA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0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90ECE-8AAE-41E4-948A-99A41C89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30A3B-3428-4C2E-96AA-B30F03043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49F9E7-EA6E-40BA-BDE4-2096122E1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C42036-5EE9-45D3-9A44-D237B24A9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1C11B6-1128-48DF-AA66-E886E5976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82E88E-71BF-425A-915C-C3DA2DCB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A26FA1-EE3C-4B98-910F-D0570372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449427-037A-49AE-B0FE-526893C5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05A3-0E23-472A-A52D-9B143850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C57E3A-0659-4C86-B672-9508E2D3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A413FB-7F77-4963-A189-F5C3E7E4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33142C-A09E-40FB-A0B6-44669F6B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92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98889B-4EA1-498C-9EC7-E5DDAD58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9BA33B-0BC8-4B5E-8A56-CB907FDA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AD6053-CA8F-4C68-A805-0BEE008E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82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0BB4C-5A7F-41D0-B676-162BFA69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E9A10-4E34-47A4-A1C1-BC61EA62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E8C0CF-734C-4750-871A-0672BE15B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8C36D9-1BC4-47D3-AA5E-4CC12662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0A83FB-DCC7-4986-9032-C7C66AFA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C90447-F6F6-42D0-8E45-63CEFC51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50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B2375-EFA8-4094-8C5F-E4DE9879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F075EE-5B02-49C0-90B1-9D0E2C363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566DF3-87C4-4E85-8194-C4381A221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CF7389-4E05-4746-81CE-3EC62ED1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27BAEA-B700-4FAA-AE52-230A16B7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DE8B5-CAD8-4737-9EE7-52B44B39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EA50EA-1103-4055-8E4E-8136676D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17B1ED-DB2F-44D1-95AD-9DE0C9B6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623E09-C715-4EA0-A661-FD489B4F9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BA29-E938-46F2-B970-203F7CFC7C95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19CA74-07A1-4219-8D34-DE2214DA9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952C40-5E9E-4057-B6A6-861430367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9C74-C385-4C39-818D-6D2E53D855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0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microsoft.com/office/2007/relationships/hdphoto" Target="../media/hdphoto2.wdp"/><Relationship Id="rId7" Type="http://schemas.microsoft.com/office/2007/relationships/hdphoto" Target="../media/hdphoto13.wdp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2.wdp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2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646A6D-B5CF-40E4-984D-0829B161A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4" b="96344" l="2548" r="95223">
                        <a14:foregroundMark x1="65605" y1="10786" x2="55732" y2="27239"/>
                        <a14:foregroundMark x1="55732" y1="27239" x2="55732" y2="27605"/>
                        <a14:foregroundMark x1="74204" y1="28154" x2="75159" y2="33638"/>
                        <a14:foregroundMark x1="73567" y1="26325" x2="73248" y2="31079"/>
                        <a14:foregroundMark x1="76115" y1="25046" x2="76115" y2="28519"/>
                        <a14:foregroundMark x1="79618" y1="28519" x2="79618" y2="28519"/>
                        <a14:foregroundMark x1="92357" y1="31810" x2="92357" y2="31810"/>
                        <a14:foregroundMark x1="94268" y1="33272" x2="95223" y2="34552"/>
                        <a14:foregroundMark x1="93312" y1="37112" x2="93312" y2="37112"/>
                        <a14:foregroundMark x1="92357" y1="37112" x2="92357" y2="37112"/>
                        <a14:foregroundMark x1="43631" y1="28154" x2="37898" y2="30165"/>
                        <a14:foregroundMark x1="42994" y1="26508" x2="40127" y2="29250"/>
                        <a14:foregroundMark x1="43631" y1="25411" x2="42675" y2="25594"/>
                        <a14:foregroundMark x1="45223" y1="24863" x2="45223" y2="24863"/>
                        <a14:foregroundMark x1="44268" y1="24680" x2="44268" y2="24680"/>
                        <a14:foregroundMark x1="43949" y1="24314" x2="43949" y2="24314"/>
                        <a14:foregroundMark x1="45541" y1="23766" x2="45541" y2="23766"/>
                        <a14:foregroundMark x1="45541" y1="23583" x2="45541" y2="23583"/>
                        <a14:foregroundMark x1="65605" y1="37112" x2="63057" y2="46801"/>
                        <a14:foregroundMark x1="68790" y1="37294" x2="65605" y2="46801"/>
                        <a14:foregroundMark x1="65924" y1="48263" x2="63057" y2="59232"/>
                        <a14:foregroundMark x1="54459" y1="58135" x2="54459" y2="68190"/>
                        <a14:foregroundMark x1="41401" y1="53565" x2="34395" y2="64717"/>
                        <a14:foregroundMark x1="41720" y1="41865" x2="39172" y2="45155"/>
                        <a14:foregroundMark x1="43631" y1="37357" x2="43631" y2="38757"/>
                        <a14:foregroundMark x1="34713" y1="33821" x2="28662" y2="36197"/>
                        <a14:foregroundMark x1="22930" y1="38208" x2="17516" y2="40219"/>
                        <a14:foregroundMark x1="7643" y1="43693" x2="4140" y2="44241"/>
                        <a14:foregroundMark x1="14013" y1="41133" x2="8280" y2="42962"/>
                        <a14:foregroundMark x1="2866" y1="43144" x2="2866" y2="43144"/>
                        <a14:foregroundMark x1="2866" y1="44790" x2="2866" y2="44790"/>
                        <a14:foregroundMark x1="4140" y1="45338" x2="4140" y2="45338"/>
                        <a14:foregroundMark x1="5096" y1="45887" x2="5096" y2="45887"/>
                        <a14:foregroundMark x1="91720" y1="37660" x2="91720" y2="37660"/>
                        <a14:foregroundMark x1="55732" y1="68190" x2="50955" y2="78428"/>
                        <a14:foregroundMark x1="49045" y1="80073" x2="43631" y2="88117"/>
                        <a14:foregroundMark x1="58280" y1="68190" x2="57643" y2="71481"/>
                        <a14:foregroundMark x1="39490" y1="91590" x2="37261" y2="94698"/>
                        <a14:foregroundMark x1="35669" y1="95247" x2="35987" y2="95978"/>
                        <a14:foregroundMark x1="42357" y1="95064" x2="43631" y2="95064"/>
                        <a14:foregroundMark x1="45860" y1="95795" x2="45860" y2="95795"/>
                        <a14:foregroundMark x1="33758" y1="67093" x2="32166" y2="70384"/>
                        <a14:foregroundMark x1="32166" y1="66728" x2="29618" y2="70018"/>
                        <a14:foregroundMark x1="35987" y1="70384" x2="22930" y2="79342"/>
                        <a14:foregroundMark x1="29936" y1="88117" x2="30892" y2="90311"/>
                        <a14:foregroundMark x1="30573" y1="93784" x2="25796" y2="95612"/>
                        <a14:foregroundMark x1="31210" y1="92322" x2="32166" y2="91773"/>
                        <a14:foregroundMark x1="20701" y1="96344" x2="19427" y2="96161"/>
                        <a14:foregroundMark x1="16242" y1="91042" x2="16242" y2="91225"/>
                        <a14:foregroundMark x1="13376" y1="88665" x2="13376" y2="88665"/>
                        <a14:foregroundMark x1="14650" y1="91590" x2="16242" y2="93053"/>
                        <a14:foregroundMark x1="14013" y1="91225" x2="14013" y2="91225"/>
                        <a14:foregroundMark x1="13057" y1="91590" x2="13057" y2="91590"/>
                        <a14:foregroundMark x1="13057" y1="90128" x2="14650" y2="93236"/>
                        <a14:foregroundMark x1="51274" y1="26143" x2="41083" y2="48812"/>
                        <a14:backgroundMark x1="57325" y1="9872" x2="57325" y2="9872"/>
                        <a14:backgroundMark x1="61783" y1="7678" x2="61783" y2="7678"/>
                        <a14:backgroundMark x1="74204" y1="10603" x2="74204" y2="10603"/>
                        <a14:backgroundMark x1="28025" y1="25594" x2="16242" y2="28336"/>
                        <a14:backgroundMark x1="16242" y1="28336" x2="16242" y2="28336"/>
                        <a14:backgroundMark x1="16879" y1="29799" x2="5414" y2="35649"/>
                        <a14:backgroundMark x1="35350" y1="39854" x2="26115" y2="44059"/>
                        <a14:backgroundMark x1="38854" y1="37843" x2="37898" y2="38940"/>
                        <a14:backgroundMark x1="40127" y1="34186" x2="36943" y2="38391"/>
                        <a14:backgroundMark x1="42038" y1="33455" x2="42038" y2="33455"/>
                        <a14:backgroundMark x1="42357" y1="31993" x2="42357" y2="31993"/>
                        <a14:backgroundMark x1="78025" y1="39305" x2="85669" y2="41316"/>
                        <a14:backgroundMark x1="86624" y1="38026" x2="86624" y2="38026"/>
                        <a14:backgroundMark x1="75796" y1="38574" x2="75796" y2="38574"/>
                        <a14:backgroundMark x1="74204" y1="37660" x2="74204" y2="37660"/>
                        <a14:backgroundMark x1="74204" y1="36929" x2="74204" y2="36929"/>
                        <a14:backgroundMark x1="35032" y1="90311" x2="35032" y2="90311"/>
                        <a14:backgroundMark x1="20701" y1="97989" x2="20701" y2="97989"/>
                        <a14:backgroundMark x1="637" y1="42962" x2="637" y2="42962"/>
                        <a14:backgroundMark x1="1592" y1="45521" x2="1592" y2="45521"/>
                        <a14:backgroundMark x1="57962" y1="8775" x2="57962" y2="8775"/>
                        <a14:backgroundMark x1="59236" y1="8044" x2="59236" y2="8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7735" y="568630"/>
            <a:ext cx="3713545" cy="64691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D82FC6-D538-4473-A59B-4829F8A18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20" y="174176"/>
            <a:ext cx="2896500" cy="31579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1610E4-AE3C-4A27-B014-9950FA446B89}"/>
              </a:ext>
            </a:extLst>
          </p:cNvPr>
          <p:cNvSpPr/>
          <p:nvPr/>
        </p:nvSpPr>
        <p:spPr>
          <a:xfrm>
            <a:off x="3511014" y="0"/>
            <a:ext cx="8460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ield" pitchFamily="2" charset="0"/>
              </a:rPr>
              <a:t>RHONE CRUSSOL FOOT 07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69312-A287-43DE-9732-D96902D7067F}"/>
              </a:ext>
            </a:extLst>
          </p:cNvPr>
          <p:cNvSpPr/>
          <p:nvPr/>
        </p:nvSpPr>
        <p:spPr>
          <a:xfrm>
            <a:off x="107166" y="6088559"/>
            <a:ext cx="8263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i="1" dirty="0">
                <a:ln w="0"/>
                <a:solidFill>
                  <a:schemeClr val="bg1">
                    <a:lumMod val="75000"/>
                  </a:schemeClr>
                </a:solidFill>
              </a:rPr>
              <a:t>«</a:t>
            </a:r>
            <a:r>
              <a:rPr lang="fr-FR" sz="4000" i="1" dirty="0">
                <a:ln w="0"/>
                <a:solidFill>
                  <a:schemeClr val="bg1">
                    <a:lumMod val="75000"/>
                  </a:schemeClr>
                </a:solidFill>
                <a:latin typeface="Abandon" panose="02000500000000000000" pitchFamily="2" charset="0"/>
              </a:rPr>
              <a:t> SOIS FOOT A LA MAISON</a:t>
            </a:r>
            <a:r>
              <a:rPr lang="fr-FR" sz="4000" i="1" dirty="0">
                <a:ln w="0"/>
                <a:solidFill>
                  <a:schemeClr val="bg1">
                    <a:lumMod val="75000"/>
                  </a:schemeClr>
                </a:solidFill>
                <a:latin typeface="brushield" pitchFamily="2" charset="0"/>
              </a:rPr>
              <a:t> »</a:t>
            </a:r>
            <a:endParaRPr lang="fr-FR" sz="4000" b="0" i="1" cap="none" spc="0" dirty="0">
              <a:ln w="0"/>
              <a:solidFill>
                <a:schemeClr val="bg1">
                  <a:lumMod val="75000"/>
                </a:schemeClr>
              </a:solidFill>
              <a:effectLst/>
              <a:latin typeface="brushield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58FE8-CDF9-4AED-8826-0634AA525BED}"/>
              </a:ext>
            </a:extLst>
          </p:cNvPr>
          <p:cNvSpPr/>
          <p:nvPr/>
        </p:nvSpPr>
        <p:spPr>
          <a:xfrm rot="20608970">
            <a:off x="365782" y="2996801"/>
            <a:ext cx="88296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DEFIS / JEUX / QUIZZ</a:t>
            </a:r>
            <a:endParaRPr lang="fr-FR" sz="80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bsmacked DEMO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69C7B-EF2E-4250-89D7-F7E38841160C}"/>
              </a:ext>
            </a:extLst>
          </p:cNvPr>
          <p:cNvSpPr/>
          <p:nvPr/>
        </p:nvSpPr>
        <p:spPr>
          <a:xfrm rot="20595632">
            <a:off x="2987120" y="2353108"/>
            <a:ext cx="6336371" cy="84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3DF05-4769-4DEB-9515-CD370C44A807}"/>
              </a:ext>
            </a:extLst>
          </p:cNvPr>
          <p:cNvSpPr/>
          <p:nvPr/>
        </p:nvSpPr>
        <p:spPr>
          <a:xfrm rot="20595632">
            <a:off x="237733" y="4900807"/>
            <a:ext cx="6336371" cy="84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C4B69-462E-4453-BCB2-FF3A71423D60}"/>
              </a:ext>
            </a:extLst>
          </p:cNvPr>
          <p:cNvSpPr/>
          <p:nvPr/>
        </p:nvSpPr>
        <p:spPr>
          <a:xfrm>
            <a:off x="3614603" y="800529"/>
            <a:ext cx="31309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U6 U7</a:t>
            </a:r>
            <a:endParaRPr lang="fr-FR" sz="9600" b="0" cap="none" spc="0" dirty="0">
              <a:ln w="0">
                <a:solidFill>
                  <a:schemeClr val="bg1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bsmacked DEMO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58203-CECA-4807-92E5-2F875847C4D3}"/>
              </a:ext>
            </a:extLst>
          </p:cNvPr>
          <p:cNvSpPr/>
          <p:nvPr/>
        </p:nvSpPr>
        <p:spPr>
          <a:xfrm>
            <a:off x="4828542" y="4886362"/>
            <a:ext cx="3588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0" cap="none" spc="0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45372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-75343" y="0"/>
            <a:ext cx="4177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9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197609" y="215443"/>
            <a:ext cx="54498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BON MAILLOT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388D4-4EE6-4DA1-B11B-D5EF387D21C7}"/>
              </a:ext>
            </a:extLst>
          </p:cNvPr>
          <p:cNvSpPr/>
          <p:nvPr/>
        </p:nvSpPr>
        <p:spPr>
          <a:xfrm>
            <a:off x="1305712" y="1225304"/>
            <a:ext cx="958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RELIE LE LOGO A SON MAILLOT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A9A2097-00D1-4E3C-AD42-0BC8102D4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4605" y="2325356"/>
            <a:ext cx="1182787" cy="1289549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CDE437-010E-4F71-86E5-51A577AD0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689" y1="32143" x2="64249" y2="16327"/>
                        <a14:foregroundMark x1="64249" y1="17347" x2="66321" y2="27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073" y="2351054"/>
            <a:ext cx="1219200" cy="12381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B79ED54-8B91-4CEE-8023-A95DA8066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146" y1="9698" x2="47146" y2="9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0454" y="2325356"/>
            <a:ext cx="1182787" cy="12895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E9C66A-F1BE-4AFB-93D6-83C72D2F3CA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195" y="5257703"/>
            <a:ext cx="1020418" cy="13848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07B100F-0CF2-4318-81CF-EF673CEF7C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807" r="969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252" y="2382336"/>
            <a:ext cx="1374304" cy="13908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7BE3E3-72DF-4287-A390-463A173A398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38039" y="5257703"/>
            <a:ext cx="1088099" cy="138485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9F09E1-3F4B-4983-8242-4BEB59D473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53" b="94915" l="6522" r="94410">
                        <a14:foregroundMark x1="66770" y1="22760" x2="63043" y2="34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40" y="5152159"/>
            <a:ext cx="1244290" cy="15959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54B7F54-0E7F-4269-8EF8-9AE6A42BAB7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07305" y="5152159"/>
            <a:ext cx="1109868" cy="14903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8B2010-2753-4275-8F2D-7E38228448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2888" y="2462028"/>
            <a:ext cx="827779" cy="11000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77517E6-7181-4BAD-8F64-F76530E59148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41479" y="5235520"/>
            <a:ext cx="1015393" cy="1419579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32645256-DCF0-429E-B690-D327F5B7476E}"/>
              </a:ext>
            </a:extLst>
          </p:cNvPr>
          <p:cNvSpPr/>
          <p:nvPr/>
        </p:nvSpPr>
        <p:spPr>
          <a:xfrm>
            <a:off x="1305712" y="3773198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28D053B-65AC-482A-8F9E-CB8C436096C5}"/>
              </a:ext>
            </a:extLst>
          </p:cNvPr>
          <p:cNvSpPr/>
          <p:nvPr/>
        </p:nvSpPr>
        <p:spPr>
          <a:xfrm>
            <a:off x="1305711" y="4744296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C80E7A3-E309-4764-A6AB-65B8B38CDCAC}"/>
              </a:ext>
            </a:extLst>
          </p:cNvPr>
          <p:cNvSpPr/>
          <p:nvPr/>
        </p:nvSpPr>
        <p:spPr>
          <a:xfrm>
            <a:off x="8239812" y="4896696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53C424F-AB0A-40D6-9FB6-9B8288A521DF}"/>
              </a:ext>
            </a:extLst>
          </p:cNvPr>
          <p:cNvSpPr/>
          <p:nvPr/>
        </p:nvSpPr>
        <p:spPr>
          <a:xfrm>
            <a:off x="8097539" y="3900929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8613817-BC9A-4206-8F95-C87E6EAF3AC1}"/>
              </a:ext>
            </a:extLst>
          </p:cNvPr>
          <p:cNvSpPr/>
          <p:nvPr/>
        </p:nvSpPr>
        <p:spPr>
          <a:xfrm>
            <a:off x="5850404" y="4885297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CD2FCC6-E09D-4ECF-9923-EB16B46E87A8}"/>
              </a:ext>
            </a:extLst>
          </p:cNvPr>
          <p:cNvSpPr/>
          <p:nvPr/>
        </p:nvSpPr>
        <p:spPr>
          <a:xfrm>
            <a:off x="5981505" y="3874395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F90F001-F6D1-4C71-91E0-3E1C5C2C960A}"/>
              </a:ext>
            </a:extLst>
          </p:cNvPr>
          <p:cNvSpPr/>
          <p:nvPr/>
        </p:nvSpPr>
        <p:spPr>
          <a:xfrm>
            <a:off x="3606128" y="4921364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ED4C562-C2AB-4B80-AADF-E2C102E270C1}"/>
              </a:ext>
            </a:extLst>
          </p:cNvPr>
          <p:cNvSpPr/>
          <p:nvPr/>
        </p:nvSpPr>
        <p:spPr>
          <a:xfrm>
            <a:off x="3606129" y="3879168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EB11BAD-0295-4CA4-96F3-D3FD3BEF2138}"/>
              </a:ext>
            </a:extLst>
          </p:cNvPr>
          <p:cNvSpPr/>
          <p:nvPr/>
        </p:nvSpPr>
        <p:spPr>
          <a:xfrm>
            <a:off x="10719571" y="4802111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61DCE59-ABFF-49AD-9030-1403B28DD90A}"/>
              </a:ext>
            </a:extLst>
          </p:cNvPr>
          <p:cNvSpPr/>
          <p:nvPr/>
        </p:nvSpPr>
        <p:spPr>
          <a:xfrm>
            <a:off x="10719572" y="3904618"/>
            <a:ext cx="284549" cy="255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9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D69312-A287-43DE-9732-D96902D7067F}"/>
              </a:ext>
            </a:extLst>
          </p:cNvPr>
          <p:cNvSpPr/>
          <p:nvPr/>
        </p:nvSpPr>
        <p:spPr>
          <a:xfrm>
            <a:off x="1969477" y="6150114"/>
            <a:ext cx="8263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i="1" dirty="0">
                <a:ln w="0"/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fr-FR" sz="4000" i="1" dirty="0">
                <a:ln w="0"/>
                <a:solidFill>
                  <a:schemeClr val="bg1">
                    <a:lumMod val="50000"/>
                  </a:schemeClr>
                </a:solidFill>
                <a:latin typeface="Abandon" panose="02000500000000000000" pitchFamily="2" charset="0"/>
              </a:rPr>
              <a:t> SOIS FOOT A LA MAISON</a:t>
            </a:r>
            <a:r>
              <a:rPr lang="fr-FR" sz="4000" i="1" dirty="0">
                <a:ln w="0"/>
                <a:solidFill>
                  <a:schemeClr val="bg1">
                    <a:lumMod val="50000"/>
                  </a:schemeClr>
                </a:solidFill>
                <a:latin typeface="brushield" pitchFamily="2" charset="0"/>
              </a:rPr>
              <a:t> »</a:t>
            </a:r>
            <a:endParaRPr lang="fr-FR" sz="4000" b="0" i="1" cap="none" spc="0" dirty="0">
              <a:ln w="0"/>
              <a:solidFill>
                <a:schemeClr val="bg1">
                  <a:lumMod val="50000"/>
                </a:schemeClr>
              </a:solidFill>
              <a:effectLst/>
              <a:latin typeface="brushield" pitchFamily="2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E2E9167-121B-4103-ABF0-24305CAF7021}"/>
              </a:ext>
            </a:extLst>
          </p:cNvPr>
          <p:cNvGraphicFramePr>
            <a:graphicFrameLocks noGrp="1"/>
          </p:cNvGraphicFramePr>
          <p:nvPr/>
        </p:nvGraphicFramePr>
        <p:xfrm>
          <a:off x="220720" y="159026"/>
          <a:ext cx="11971280" cy="605080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97128">
                  <a:extLst>
                    <a:ext uri="{9D8B030D-6E8A-4147-A177-3AD203B41FA5}">
                      <a16:colId xmlns:a16="http://schemas.microsoft.com/office/drawing/2014/main" val="125288529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908563652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537615467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1411464872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1276850865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2264986618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2959173705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3766557505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2018788526"/>
                    </a:ext>
                  </a:extLst>
                </a:gridCol>
                <a:gridCol w="1197128">
                  <a:extLst>
                    <a:ext uri="{9D8B030D-6E8A-4147-A177-3AD203B41FA5}">
                      <a16:colId xmlns:a16="http://schemas.microsoft.com/office/drawing/2014/main" val="821329916"/>
                    </a:ext>
                  </a:extLst>
                </a:gridCol>
              </a:tblGrid>
              <a:tr h="699499">
                <a:tc gridSpan="10">
                  <a:txBody>
                    <a:bodyPr/>
                    <a:lstStyle/>
                    <a:p>
                      <a:pPr algn="ctr"/>
                      <a:r>
                        <a:rPr lang="fr-FR" sz="3200" i="1" dirty="0"/>
                        <a:t>SEMAINE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3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903393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JOURS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109213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JEUX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16925"/>
                  </a:ext>
                </a:extLst>
              </a:tr>
              <a:tr h="628816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/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92355"/>
                  </a:ext>
                </a:extLst>
              </a:tr>
              <a:tr h="490698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QUIZZ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43395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JONGLAGE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444914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ROULETTE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01266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DESSIN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2885"/>
                  </a:ext>
                </a:extLst>
              </a:tr>
              <a:tr h="773130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JONGLAGE LIBRE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75346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LOGO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97463"/>
                  </a:ext>
                </a:extLst>
              </a:tr>
              <a:tr h="494094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MAILLOTS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77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19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5574721-5010-48E9-BC39-0D071204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2580" y="1272511"/>
            <a:ext cx="4967803" cy="541621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0" y="0"/>
            <a:ext cx="40270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1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306603" y="321938"/>
            <a:ext cx="7050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 PASSEMENT DE JAMBES 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5F458-DEAE-48BD-93D9-EDF8F3D06D48}"/>
              </a:ext>
            </a:extLst>
          </p:cNvPr>
          <p:cNvSpPr/>
          <p:nvPr/>
        </p:nvSpPr>
        <p:spPr>
          <a:xfrm>
            <a:off x="424716" y="1858726"/>
            <a:ext cx="63090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L’ARRET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MOUVEMENT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 UN OBSTACLE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 ADVERSAIRE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9B14A5-A904-4DEA-B14A-D824A3300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845" y1="4027" x2="48276" y2="23826"/>
                        <a14:foregroundMark x1="55603" y1="18121" x2="51293" y2="47651"/>
                        <a14:foregroundMark x1="28879" y1="30201" x2="28879" y2="30201"/>
                        <a14:foregroundMark x1="27586" y1="23490" x2="21983" y2="33557"/>
                        <a14:foregroundMark x1="50862" y1="2013" x2="50862" y2="2013"/>
                        <a14:foregroundMark x1="22414" y1="62416" x2="15086" y2="68121"/>
                        <a14:foregroundMark x1="66810" y1="95302" x2="70259" y2="99664"/>
                        <a14:foregroundMark x1="82759" y1="95302" x2="78879" y2="97987"/>
                        <a14:foregroundMark x1="87931" y1="95302" x2="87931" y2="95302"/>
                        <a14:foregroundMark x1="85345" y1="93960" x2="85345" y2="93960"/>
                        <a14:foregroundMark x1="85345" y1="93960" x2="86207" y2="99664"/>
                        <a14:foregroundMark x1="87069" y1="93289" x2="87069" y2="93289"/>
                        <a14:foregroundMark x1="59914" y1="27517" x2="69397" y2="52349"/>
                        <a14:foregroundMark x1="70690" y1="59396" x2="70690" y2="59396"/>
                        <a14:foregroundMark x1="59483" y1="25503" x2="59483" y2="25503"/>
                        <a14:foregroundMark x1="61207" y1="24832" x2="61207" y2="24832"/>
                        <a14:foregroundMark x1="61207" y1="22148" x2="61207" y2="22148"/>
                        <a14:foregroundMark x1="59483" y1="20134" x2="59483" y2="20134"/>
                        <a14:foregroundMark x1="55172" y1="9732" x2="55172" y2="9732"/>
                        <a14:foregroundMark x1="55172" y1="9060" x2="55172" y2="9060"/>
                        <a14:backgroundMark x1="12500" y1="45302" x2="6034" y2="90604"/>
                        <a14:backgroundMark x1="14655" y1="87584" x2="48707" y2="99329"/>
                        <a14:backgroundMark x1="27155" y1="77852" x2="53448" y2="99664"/>
                        <a14:backgroundMark x1="35345" y1="78188" x2="54310" y2="96309"/>
                        <a14:backgroundMark x1="18103" y1="53020" x2="6466" y2="36913"/>
                        <a14:backgroundMark x1="31897" y1="62752" x2="31897" y2="62752"/>
                        <a14:backgroundMark x1="59483" y1="39933" x2="65086" y2="68792"/>
                        <a14:backgroundMark x1="58190" y1="38255" x2="58190" y2="38255"/>
                        <a14:backgroundMark x1="57759" y1="36913" x2="57759" y2="36913"/>
                        <a14:backgroundMark x1="57759" y1="32215" x2="57759" y2="32215"/>
                        <a14:backgroundMark x1="27155" y1="37248" x2="27155" y2="37248"/>
                        <a14:backgroundMark x1="71983" y1="27517" x2="87500" y2="70470"/>
                        <a14:backgroundMark x1="76293" y1="7718" x2="97845" y2="67114"/>
                        <a14:backgroundMark x1="86638" y1="46644" x2="94828" y2="81544"/>
                        <a14:backgroundMark x1="97414" y1="75168" x2="95690" y2="94631"/>
                        <a14:backgroundMark x1="85776" y1="96644" x2="78879" y2="60067"/>
                        <a14:backgroundMark x1="61207" y1="62752" x2="84483" y2="91275"/>
                        <a14:backgroundMark x1="63362" y1="72148" x2="79310" y2="91946"/>
                        <a14:backgroundMark x1="43534" y1="80201" x2="21983" y2="71812"/>
                        <a14:backgroundMark x1="63362" y1="18456" x2="73707" y2="30201"/>
                        <a14:backgroundMark x1="64224" y1="23154" x2="69397" y2="33557"/>
                        <a14:backgroundMark x1="65086" y1="29195" x2="67672" y2="32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0445" y="1516030"/>
            <a:ext cx="4027063" cy="5172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7A3246-D5B4-4B31-A845-90B2B6F3D358}"/>
              </a:ext>
            </a:extLst>
          </p:cNvPr>
          <p:cNvSpPr/>
          <p:nvPr/>
        </p:nvSpPr>
        <p:spPr>
          <a:xfrm>
            <a:off x="225197" y="5980837"/>
            <a:ext cx="8162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gency FB" panose="020B0503020202020204" pitchFamily="34" charset="0"/>
              </a:rPr>
              <a:t>https://www.youtube.com/watch?v=yrzT3tVBipc</a:t>
            </a:r>
          </a:p>
        </p:txBody>
      </p:sp>
    </p:spTree>
    <p:extLst>
      <p:ext uri="{BB962C8B-B14F-4D97-AF65-F5344CB8AC3E}">
        <p14:creationId xmlns:p14="http://schemas.microsoft.com/office/powerpoint/2010/main" val="368130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5574721-5010-48E9-BC39-0D071204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2580" y="1272511"/>
            <a:ext cx="4967803" cy="541621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-56106" y="0"/>
            <a:ext cx="41392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2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250256" y="179528"/>
            <a:ext cx="7221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JONGLAGE </a:t>
            </a:r>
            <a:r>
              <a:rPr lang="fr-F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 PIED FORT)</a:t>
            </a:r>
            <a:endParaRPr lang="fr-F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07488C-E6BA-477B-B835-8B6C4C1D0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3" b="96250" l="4338" r="89498">
                        <a14:foregroundMark x1="51543" y1="5893" x2="59817" y2="22321"/>
                        <a14:foregroundMark x1="50913" y1="4643" x2="51543" y2="5893"/>
                        <a14:foregroundMark x1="86758" y1="32857" x2="80822" y2="30357"/>
                        <a14:foregroundMark x1="6849" y1="32500" x2="4338" y2="33929"/>
                        <a14:foregroundMark x1="4566" y1="36607" x2="4566" y2="36607"/>
                        <a14:foregroundMark x1="71918" y1="79821" x2="74429" y2="84286"/>
                        <a14:foregroundMark x1="60731" y1="94107" x2="65525" y2="95357"/>
                        <a14:foregroundMark x1="66438" y1="92321" x2="69635" y2="95536"/>
                        <a14:foregroundMark x1="72774" y1="95793" x2="71918" y2="95714"/>
                        <a14:foregroundMark x1="73876" y1="94905" x2="73288" y2="94821"/>
                        <a14:foregroundMark x1="59589" y1="92143" x2="59361" y2="94821"/>
                        <a14:foregroundMark x1="60502" y1="96071" x2="63242" y2="95893"/>
                        <a14:backgroundMark x1="47717" y1="5893" x2="47717" y2="5893"/>
                        <a14:backgroundMark x1="69406" y1="12321" x2="69406" y2="12321"/>
                        <a14:backgroundMark x1="69178" y1="11786" x2="69178" y2="11786"/>
                        <a14:backgroundMark x1="68950" y1="10893" x2="68950" y2="10893"/>
                        <a14:backgroundMark x1="62100" y1="97857" x2="62329" y2="97857"/>
                        <a14:backgroundMark x1="76027" y1="95179" x2="76027" y2="95179"/>
                        <a14:backgroundMark x1="76941" y1="96250" x2="76941" y2="96250"/>
                        <a14:backgroundMark x1="77397" y1="96964" x2="77397" y2="96964"/>
                        <a14:backgroundMark x1="77169" y1="95893" x2="77169" y2="95893"/>
                        <a14:backgroundMark x1="74886" y1="95000" x2="74658" y2="95000"/>
                        <a14:backgroundMark x1="74201" y1="94643" x2="75342" y2="95179"/>
                        <a14:backgroundMark x1="77169" y1="95179" x2="78539" y2="95893"/>
                        <a14:backgroundMark x1="75571" y1="94643" x2="77169" y2="955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1244" y="2073151"/>
            <a:ext cx="3882986" cy="49645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C388D4-4EE6-4DA1-B11B-D5EF387D21C7}"/>
              </a:ext>
            </a:extLst>
          </p:cNvPr>
          <p:cNvSpPr/>
          <p:nvPr/>
        </p:nvSpPr>
        <p:spPr>
          <a:xfrm>
            <a:off x="461264" y="1858726"/>
            <a:ext cx="62359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 A LA MAIN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AVEC REBOND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 AU PIED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SANS REBOND</a:t>
            </a:r>
          </a:p>
        </p:txBody>
      </p:sp>
    </p:spTree>
    <p:extLst>
      <p:ext uri="{BB962C8B-B14F-4D97-AF65-F5344CB8AC3E}">
        <p14:creationId xmlns:p14="http://schemas.microsoft.com/office/powerpoint/2010/main" val="20567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5574721-5010-48E9-BC39-0D071204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7816" y="169278"/>
            <a:ext cx="1929324" cy="210347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-103394" y="0"/>
            <a:ext cx="42338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3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749497" y="169278"/>
            <a:ext cx="44861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 QUIZZ</a:t>
            </a:r>
            <a:endParaRPr lang="fr-F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52462A-A75E-42A3-97E9-59DE1F3E1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341" y="1852001"/>
            <a:ext cx="1086977" cy="11079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8BA557-0C4F-45FF-A8A6-5FBB68163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01" y="3365448"/>
            <a:ext cx="946456" cy="1541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819F5D-F340-482C-B9F8-B330D181F60D}"/>
              </a:ext>
            </a:extLst>
          </p:cNvPr>
          <p:cNvSpPr/>
          <p:nvPr/>
        </p:nvSpPr>
        <p:spPr>
          <a:xfrm>
            <a:off x="702365" y="3935896"/>
            <a:ext cx="662609" cy="1722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FB252C-D02C-4EAA-9BF3-AA829BB37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601" y="5312707"/>
            <a:ext cx="946005" cy="13566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592B2A-A12C-4B4E-9C7C-B23A854C1F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807" r="969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0457" y="3586315"/>
            <a:ext cx="1086977" cy="11000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64FB3A-4177-4E35-8FA3-2FB1ED7409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261" y="1859923"/>
            <a:ext cx="1089537" cy="11000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719FE6D-70D2-4E5F-9D24-E5199D7309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8349" y="5441007"/>
            <a:ext cx="951192" cy="11000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4FFE4C-9BBE-4420-A8AD-2C3EB2E77A26}"/>
              </a:ext>
            </a:extLst>
          </p:cNvPr>
          <p:cNvSpPr/>
          <p:nvPr/>
        </p:nvSpPr>
        <p:spPr>
          <a:xfrm>
            <a:off x="4198349" y="5441007"/>
            <a:ext cx="946005" cy="230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AC5BD5F-B842-4346-A5C1-01196DE3A4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8741" y="1859923"/>
            <a:ext cx="827779" cy="11000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69286A-EF4E-43B9-8F4F-7282CD796A5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5354" y1="19471" x2="35354" y2="19471"/>
                        <a14:foregroundMark x1="26768" y1="19849" x2="48485" y2="17202"/>
                        <a14:foregroundMark x1="50000" y1="10397" x2="50000" y2="103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839" y="3453179"/>
            <a:ext cx="1015582" cy="135667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998C250-D828-4385-8B8E-ACE846943F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4467" y="5365112"/>
            <a:ext cx="1076325" cy="1371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8F81C13-0539-4741-AD10-BA0524CE18D7}"/>
              </a:ext>
            </a:extLst>
          </p:cNvPr>
          <p:cNvSpPr/>
          <p:nvPr/>
        </p:nvSpPr>
        <p:spPr>
          <a:xfrm>
            <a:off x="1589318" y="194433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882C7-A8BF-454D-8E47-BD9C7CCF9AB7}"/>
              </a:ext>
            </a:extLst>
          </p:cNvPr>
          <p:cNvSpPr/>
          <p:nvPr/>
        </p:nvSpPr>
        <p:spPr>
          <a:xfrm>
            <a:off x="8735206" y="3766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477AA7-D976-4D6D-B9C5-8B6E5D931D71}"/>
              </a:ext>
            </a:extLst>
          </p:cNvPr>
          <p:cNvSpPr/>
          <p:nvPr/>
        </p:nvSpPr>
        <p:spPr>
          <a:xfrm>
            <a:off x="8690421" y="19315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0977BC-E4E2-4A56-B6D4-89E409855D8B}"/>
              </a:ext>
            </a:extLst>
          </p:cNvPr>
          <p:cNvSpPr/>
          <p:nvPr/>
        </p:nvSpPr>
        <p:spPr>
          <a:xfrm>
            <a:off x="5223798" y="54939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097F3E-8039-48BE-BE57-760C3F19F404}"/>
              </a:ext>
            </a:extLst>
          </p:cNvPr>
          <p:cNvSpPr/>
          <p:nvPr/>
        </p:nvSpPr>
        <p:spPr>
          <a:xfrm>
            <a:off x="5266541" y="366985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2FF376-2038-43CC-85EC-A99DA7B47A07}"/>
              </a:ext>
            </a:extLst>
          </p:cNvPr>
          <p:cNvSpPr/>
          <p:nvPr/>
        </p:nvSpPr>
        <p:spPr>
          <a:xfrm>
            <a:off x="5288352" y="19389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899A7D-206B-4B93-93D0-682ACC151F46}"/>
              </a:ext>
            </a:extLst>
          </p:cNvPr>
          <p:cNvSpPr/>
          <p:nvPr/>
        </p:nvSpPr>
        <p:spPr>
          <a:xfrm>
            <a:off x="1600636" y="55293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7F1DED-0D18-410B-972F-935A769DB852}"/>
              </a:ext>
            </a:extLst>
          </p:cNvPr>
          <p:cNvSpPr/>
          <p:nvPr/>
        </p:nvSpPr>
        <p:spPr>
          <a:xfrm>
            <a:off x="1600636" y="3766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27ADF6-A273-4B2B-BD66-4709FEF55082}"/>
              </a:ext>
            </a:extLst>
          </p:cNvPr>
          <p:cNvSpPr/>
          <p:nvPr/>
        </p:nvSpPr>
        <p:spPr>
          <a:xfrm>
            <a:off x="8735206" y="56687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3052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5574721-5010-48E9-BC39-0D071204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7816" y="169278"/>
            <a:ext cx="1929324" cy="210347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8015" y="0"/>
            <a:ext cx="40110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4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6067486" y="169278"/>
            <a:ext cx="18501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B27E4B-91B0-4047-8407-B18D2BFE1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50" y="1166191"/>
            <a:ext cx="4930131" cy="569180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8428843-8570-4033-BA06-A0AC0EAD53C1}"/>
              </a:ext>
            </a:extLst>
          </p:cNvPr>
          <p:cNvSpPr/>
          <p:nvPr/>
        </p:nvSpPr>
        <p:spPr>
          <a:xfrm>
            <a:off x="5708961" y="3195648"/>
            <a:ext cx="62646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fr-FR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DIFFERENCES</a:t>
            </a:r>
          </a:p>
        </p:txBody>
      </p:sp>
    </p:spTree>
    <p:extLst>
      <p:ext uri="{BB962C8B-B14F-4D97-AF65-F5344CB8AC3E}">
        <p14:creationId xmlns:p14="http://schemas.microsoft.com/office/powerpoint/2010/main" val="372024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5574721-5010-48E9-BC39-0D071204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7816" y="169278"/>
            <a:ext cx="1929324" cy="210347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62519" y="0"/>
            <a:ext cx="39020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</a:t>
            </a:r>
            <a:r>
              <a:rPr lang="fr-FR" sz="88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fr-FR" sz="8800" b="0" cap="none" spc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 </a:t>
            </a:r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060784" y="169278"/>
            <a:ext cx="58635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PRISES DE BALLE</a:t>
            </a:r>
            <a:endParaRPr lang="fr-F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28843-8570-4033-BA06-A0AC0EAD53C1}"/>
              </a:ext>
            </a:extLst>
          </p:cNvPr>
          <p:cNvSpPr/>
          <p:nvPr/>
        </p:nvSpPr>
        <p:spPr>
          <a:xfrm>
            <a:off x="530309" y="1615828"/>
            <a:ext cx="806733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fr-F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CONTRE UN MUR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fr-FR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PRISES DE BALLE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fr-F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RETOURNER SUR </a:t>
            </a:r>
          </a:p>
          <a:p>
            <a:pPr algn="ctr"/>
            <a:r>
              <a:rPr lang="fr-F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PRISE DE BALLE</a:t>
            </a:r>
            <a:endParaRPr lang="fr-F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fr-F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AVEC UN PARTENAIRE</a:t>
            </a:r>
            <a:r>
              <a:rPr lang="fr-FR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FE50F7-A435-46D6-99C0-A1029F2F7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471" y1="85952" x2="30579" y2="80000"/>
                        <a14:foregroundMark x1="60331" y1="80000" x2="52479" y2="75000"/>
                        <a14:foregroundMark x1="79339" y1="95714" x2="79339" y2="95714"/>
                        <a14:foregroundMark x1="47521" y1="8333" x2="47521" y2="8333"/>
                        <a14:backgroundMark x1="9091" y1="33095" x2="14463" y2="93571"/>
                        <a14:backgroundMark x1="76860" y1="43571" x2="79339" y2="68333"/>
                        <a14:backgroundMark x1="30992" y1="40714" x2="30992" y2="40714"/>
                        <a14:backgroundMark x1="28926" y1="47143" x2="28926" y2="47143"/>
                        <a14:backgroundMark x1="28099" y1="35238" x2="29752" y2="44762"/>
                        <a14:backgroundMark x1="55372" y1="44048" x2="55372" y2="51667"/>
                        <a14:backgroundMark x1="52479" y1="40714" x2="52479" y2="40714"/>
                        <a14:backgroundMark x1="51240" y1="35238" x2="51240" y2="35238"/>
                        <a14:backgroundMark x1="41322" y1="75476" x2="47107" y2="99762"/>
                        <a14:backgroundMark x1="28926" y1="50476" x2="27686" y2="45476"/>
                        <a14:backgroundMark x1="88430" y1="97857" x2="88430" y2="97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7408" y="1743882"/>
            <a:ext cx="3061000" cy="5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-92174" y="0"/>
            <a:ext cx="42114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6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083169" y="224799"/>
            <a:ext cx="79971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DESSINER C’EST GAGNER</a:t>
            </a:r>
            <a:endParaRPr lang="fr-FR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388D4-4EE6-4DA1-B11B-D5EF387D21C7}"/>
              </a:ext>
            </a:extLst>
          </p:cNvPr>
          <p:cNvSpPr/>
          <p:nvPr/>
        </p:nvSpPr>
        <p:spPr>
          <a:xfrm>
            <a:off x="0" y="2201444"/>
            <a:ext cx="7130863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 DU CLUB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 UNE FEUILLE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PEINTURE / CRAYON / FEUTRE</a:t>
            </a:r>
          </a:p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A TOI DE VOIR !!!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128694-45FC-4D3B-A2F7-185F889E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4149" y="1550153"/>
            <a:ext cx="4271766" cy="4657349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758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5F21BD-B75F-4AAC-B9B2-C6F482F74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237" y1="41066" x2="83237" y2="41066"/>
                        <a14:foregroundMark x1="75434" y1="39812" x2="75434" y2="39812"/>
                        <a14:foregroundMark x1="76301" y1="47335" x2="76301" y2="47335"/>
                        <a14:foregroundMark x1="81792" y1="50784" x2="81792" y2="50784"/>
                        <a14:foregroundMark x1="84104" y1="50784" x2="84104" y2="50784"/>
                        <a14:foregroundMark x1="82081" y1="44201" x2="82081" y2="44201"/>
                        <a14:foregroundMark x1="78902" y1="52978" x2="78902" y2="52978"/>
                        <a14:foregroundMark x1="86416" y1="46395" x2="86416" y2="46395"/>
                        <a14:foregroundMark x1="82659" y1="38558" x2="82659" y2="38558"/>
                        <a14:foregroundMark x1="78613" y1="36991" x2="78613" y2="3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8639" y="0"/>
            <a:ext cx="74384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-62519" y="0"/>
            <a:ext cx="41520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</a:t>
            </a:r>
            <a:r>
              <a:rPr lang="fr-FR" sz="8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7</a:t>
            </a:r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217586" y="123111"/>
            <a:ext cx="25421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JONGLAGE </a:t>
            </a:r>
          </a:p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LIBRE</a:t>
            </a:r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388D4-4EE6-4DA1-B11B-D5EF387D21C7}"/>
              </a:ext>
            </a:extLst>
          </p:cNvPr>
          <p:cNvSpPr/>
          <p:nvPr/>
        </p:nvSpPr>
        <p:spPr>
          <a:xfrm>
            <a:off x="403001" y="1995130"/>
            <a:ext cx="58648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FAIRE LE PLUS DE </a:t>
            </a:r>
          </a:p>
          <a:p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JONGLE POSSIBLE</a:t>
            </a:r>
          </a:p>
          <a:p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AVEC N’IMPORTENT</a:t>
            </a:r>
          </a:p>
          <a:p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QUELLE SURFACE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3FD488-6999-4B4C-B365-C96FADA43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4190" y="4359714"/>
            <a:ext cx="1929324" cy="210347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955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BE8DE0-74AC-4111-97B0-7FDFCF7517EF}"/>
              </a:ext>
            </a:extLst>
          </p:cNvPr>
          <p:cNvSpPr/>
          <p:nvPr/>
        </p:nvSpPr>
        <p:spPr>
          <a:xfrm>
            <a:off x="-67328" y="0"/>
            <a:ext cx="41617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JOUR </a:t>
            </a:r>
            <a:r>
              <a:rPr lang="fr-FR" sz="8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8</a:t>
            </a:r>
            <a:r>
              <a:rPr lang="fr-FR" sz="8800" b="0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bsmacked DEMO" pitchFamily="50" charset="0"/>
              </a:rPr>
              <a:t>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5AA68-AAB5-465B-A8B9-BC396A362E77}"/>
              </a:ext>
            </a:extLst>
          </p:cNvPr>
          <p:cNvSpPr/>
          <p:nvPr/>
        </p:nvSpPr>
        <p:spPr>
          <a:xfrm>
            <a:off x="4432375" y="261610"/>
            <a:ext cx="394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CARTE CLUBS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388D4-4EE6-4DA1-B11B-D5EF387D21C7}"/>
              </a:ext>
            </a:extLst>
          </p:cNvPr>
          <p:cNvSpPr/>
          <p:nvPr/>
        </p:nvSpPr>
        <p:spPr>
          <a:xfrm>
            <a:off x="319995" y="1184940"/>
            <a:ext cx="1155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METTRE LES LOGOS AU BON ENDROIT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167219-BBF5-4B1D-B9FA-04B3ED24F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5" y="2047237"/>
            <a:ext cx="4784036" cy="48107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DDEDF6-FB30-4B9E-AF1A-65861511C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689" y1="32143" x2="64249" y2="16327"/>
                        <a14:foregroundMark x1="64249" y1="17347" x2="66321" y2="27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369880"/>
            <a:ext cx="1219200" cy="12381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DA17E7-A8AD-4FE7-90C7-B6500B3BF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146" y1="9698" x2="47146" y2="9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358" y="3822085"/>
            <a:ext cx="1013935" cy="11674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EA5BCF-3ED1-4084-A06E-147486276A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3710" y="2369880"/>
            <a:ext cx="1222446" cy="12381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4302E7-E34A-4D3F-A529-26671B9623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0400" y1="15484" x2="32800" y2="84516"/>
                        <a14:foregroundMark x1="48400" y1="12258" x2="51600" y2="80645"/>
                        <a14:foregroundMark x1="69600" y1="14516" x2="77200" y2="77419"/>
                        <a14:foregroundMark x1="81200" y1="40645" x2="17200" y2="38065"/>
                        <a14:foregroundMark x1="16000" y1="18710" x2="78800" y2="20968"/>
                        <a14:foregroundMark x1="77200" y1="15161" x2="37200" y2="11613"/>
                        <a14:foregroundMark x1="32000" y1="14516" x2="14400" y2="18387"/>
                        <a14:foregroundMark x1="14400" y1="19032" x2="14400" y2="53226"/>
                        <a14:foregroundMark x1="14400" y1="53226" x2="81200" y2="54194"/>
                        <a14:foregroundMark x1="84000" y1="47097" x2="84400" y2="19032"/>
                        <a14:foregroundMark x1="88400" y1="23226" x2="88000" y2="53226"/>
                        <a14:foregroundMark x1="68400" y1="29032" x2="21200" y2="28710"/>
                        <a14:foregroundMark x1="24800" y1="29032" x2="16800" y2="32581"/>
                        <a14:foregroundMark x1="17200" y1="66129" x2="45600" y2="90000"/>
                        <a14:foregroundMark x1="58400" y1="85161" x2="83200" y2="68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7966" y="3869642"/>
            <a:ext cx="1013934" cy="12572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061EFB-A204-4F8A-B15E-0BFC51B37C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47" y1="2924" x2="4719" y2="26121"/>
                        <a14:foregroundMark x1="12135" y1="19688" x2="93258" y2="25146"/>
                        <a14:foregroundMark x1="92809" y1="7212" x2="4944" y2="5653"/>
                        <a14:foregroundMark x1="13483" y1="11501" x2="13483" y2="11501"/>
                        <a14:foregroundMark x1="51461" y1="9357" x2="68764" y2="10721"/>
                        <a14:foregroundMark x1="34607" y1="16374" x2="91011" y2="16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6322" y="5472899"/>
            <a:ext cx="918555" cy="10589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A9A2097-00D1-4E3C-AD42-0BC8102D41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76" b="95736" l="3376" r="96203">
                        <a14:foregroundMark x1="5063" y1="8527" x2="10127" y2="51550"/>
                        <a14:foregroundMark x1="11392" y1="10465" x2="86076" y2="12016"/>
                        <a14:foregroundMark x1="39241" y1="6202" x2="67932" y2="6977"/>
                        <a14:foregroundMark x1="47257" y1="3876" x2="19831" y2="10078"/>
                        <a14:foregroundMark x1="71730" y1="5814" x2="91139" y2="11628"/>
                        <a14:foregroundMark x1="91983" y1="10853" x2="92827" y2="41860"/>
                        <a14:foregroundMark x1="93671" y1="11628" x2="97046" y2="30620"/>
                        <a14:foregroundMark x1="97046" y1="30620" x2="96624" y2="33333"/>
                        <a14:foregroundMark x1="88186" y1="18217" x2="56118" y2="17054"/>
                        <a14:foregroundMark x1="63713" y1="14729" x2="28692" y2="18217"/>
                        <a14:foregroundMark x1="30802" y1="13953" x2="13502" y2="18217"/>
                        <a14:foregroundMark x1="25316" y1="19380" x2="25316" y2="49225"/>
                        <a14:foregroundMark x1="37131" y1="22868" x2="35021" y2="42636"/>
                        <a14:foregroundMark x1="35021" y1="42636" x2="31646" y2="52713"/>
                        <a14:foregroundMark x1="31646" y1="52713" x2="31224" y2="52326"/>
                        <a14:foregroundMark x1="31224" y1="26744" x2="31224" y2="53488"/>
                        <a14:foregroundMark x1="16034" y1="31008" x2="16878" y2="62403"/>
                        <a14:foregroundMark x1="13080" y1="34884" x2="12236" y2="42248"/>
                        <a14:foregroundMark x1="24473" y1="44186" x2="35865" y2="63566"/>
                        <a14:foregroundMark x1="35865" y1="63566" x2="37553" y2="65116"/>
                        <a14:foregroundMark x1="41772" y1="38372" x2="46414" y2="56202"/>
                        <a14:foregroundMark x1="49789" y1="28295" x2="52743" y2="43798"/>
                        <a14:foregroundMark x1="57384" y1="23256" x2="60338" y2="31395"/>
                        <a14:foregroundMark x1="60338" y1="31395" x2="60338" y2="31395"/>
                        <a14:foregroundMark x1="79325" y1="37984" x2="75949" y2="63566"/>
                        <a14:foregroundMark x1="84810" y1="34496" x2="85232" y2="53101"/>
                        <a14:foregroundMark x1="95359" y1="45736" x2="84388" y2="71318"/>
                        <a14:foregroundMark x1="84388" y1="71318" x2="69620" y2="88760"/>
                        <a14:foregroundMark x1="69620" y1="88760" x2="66245" y2="89922"/>
                        <a14:foregroundMark x1="55274" y1="89535" x2="42194" y2="88372"/>
                        <a14:foregroundMark x1="42194" y1="88372" x2="32911" y2="84109"/>
                        <a14:foregroundMark x1="32911" y1="84109" x2="25738" y2="78295"/>
                        <a14:foregroundMark x1="22363" y1="79457" x2="8439" y2="55039"/>
                        <a14:foregroundMark x1="8439" y1="55039" x2="6751" y2="50775"/>
                        <a14:foregroundMark x1="6329" y1="57364" x2="16878" y2="73643"/>
                        <a14:foregroundMark x1="16878" y1="73643" x2="27848" y2="82171"/>
                        <a14:foregroundMark x1="34177" y1="87209" x2="48101" y2="95736"/>
                        <a14:foregroundMark x1="54430" y1="93798" x2="64557" y2="87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7967" y="5472899"/>
            <a:ext cx="1013933" cy="110545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00433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205</Words>
  <Application>Microsoft Office PowerPoint</Application>
  <PresentationFormat>Grand écran</PresentationFormat>
  <Paragraphs>79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Abandon</vt:lpstr>
      <vt:lpstr>Agency FB</vt:lpstr>
      <vt:lpstr>Arial</vt:lpstr>
      <vt:lpstr>brushield</vt:lpstr>
      <vt:lpstr>Calibri</vt:lpstr>
      <vt:lpstr>Calibri Light</vt:lpstr>
      <vt:lpstr>Gobsmacked DEMO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Loic Silvestre</dc:creator>
  <cp:lastModifiedBy>Jean-Marc</cp:lastModifiedBy>
  <cp:revision>11</cp:revision>
  <dcterms:created xsi:type="dcterms:W3CDTF">2020-03-16T17:08:11Z</dcterms:created>
  <dcterms:modified xsi:type="dcterms:W3CDTF">2020-03-26T08:04:10Z</dcterms:modified>
</cp:coreProperties>
</file>